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4" r:id="rId1"/>
  </p:sldMasterIdLst>
  <p:sldIdLst>
    <p:sldId id="256" r:id="rId2"/>
    <p:sldId id="257" r:id="rId3"/>
    <p:sldId id="270" r:id="rId4"/>
    <p:sldId id="259" r:id="rId5"/>
    <p:sldId id="258" r:id="rId6"/>
    <p:sldId id="260" r:id="rId7"/>
    <p:sldId id="261" r:id="rId8"/>
    <p:sldId id="271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C545-7207-9848-AF28-A22474F54BCE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C545-7207-9848-AF28-A22474F54BCE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7EEFE-24FF-4548-BD60-48903B089D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C545-7207-9848-AF28-A22474F54BCE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7EEFE-24FF-4548-BD60-48903B089D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C545-7207-9848-AF28-A22474F54BCE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7EEFE-24FF-4548-BD60-48903B089D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C545-7207-9848-AF28-A22474F54BCE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7EEFE-24FF-4548-BD60-48903B089D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C545-7207-9848-AF28-A22474F54BCE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7EEFE-24FF-4548-BD60-48903B089D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C545-7207-9848-AF28-A22474F54BCE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7EEFE-24FF-4548-BD60-48903B089D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C545-7207-9848-AF28-A22474F54BCE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7EEFE-24FF-4548-BD60-48903B089D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C545-7207-9848-AF28-A22474F54BCE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7EEFE-24FF-4548-BD60-48903B089D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C545-7207-9848-AF28-A22474F54BCE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7EEFE-24FF-4548-BD60-48903B089D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F8F7C545-7207-9848-AF28-A22474F54BCE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B947EEFE-24FF-4548-BD60-48903B089D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F8F7C545-7207-9848-AF28-A22474F54BCE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947EEFE-24FF-4548-BD60-48903B089D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igCj3jsbcqs" TargetMode="External"/><Relationship Id="rId3" Type="http://schemas.openxmlformats.org/officeDocument/2006/relationships/hyperlink" Target="http://www.youtube.com/watch?v=ie2Mspukx14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ellopoetry.com/-e-e-cummings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Poetry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“Poetry can be enjoyed before it is understood” –poet T.S. Eliot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 out “Poetry Unit” on class wiki for examples of types of fixed-form poetry!!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 of Poetry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-One of three major types of literature (other two are prose and drama)</a:t>
            </a:r>
          </a:p>
          <a:p>
            <a:pPr>
              <a:buNone/>
            </a:pPr>
            <a:r>
              <a:rPr lang="en-US" dirty="0" smtClean="0"/>
              <a:t>-Most poems use highly concise, musical, and emotionally charged language</a:t>
            </a:r>
          </a:p>
          <a:p>
            <a:pPr>
              <a:buNone/>
            </a:pPr>
            <a:r>
              <a:rPr lang="en-US" dirty="0" smtClean="0"/>
              <a:t>-Many also use imagery, figurative language (writing not meant to be interpreted literally), and special devices of sound (such as rhyme)</a:t>
            </a:r>
          </a:p>
          <a:p>
            <a:pPr>
              <a:buNone/>
            </a:pPr>
            <a:r>
              <a:rPr lang="en-US" dirty="0" smtClean="0"/>
              <a:t>-Often divided into lines and stanzas and use rhythmical </a:t>
            </a:r>
            <a:r>
              <a:rPr lang="en-US" dirty="0" smtClean="0"/>
              <a:t>patterns </a:t>
            </a:r>
            <a:r>
              <a:rPr lang="en-US" dirty="0" smtClean="0"/>
              <a:t>or meters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 Categories of Poetry: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Lyric</a:t>
            </a:r>
            <a:r>
              <a:rPr lang="en-US" dirty="0" smtClean="0"/>
              <a:t>- expresses vivid thoughts and feelings</a:t>
            </a:r>
          </a:p>
          <a:p>
            <a:endParaRPr lang="en-US" dirty="0" smtClean="0"/>
          </a:p>
          <a:p>
            <a:r>
              <a:rPr lang="en-US" b="1" dirty="0" smtClean="0"/>
              <a:t>Narrative</a:t>
            </a:r>
            <a:r>
              <a:rPr lang="en-US" dirty="0" smtClean="0"/>
              <a:t>-tells a story</a:t>
            </a:r>
          </a:p>
          <a:p>
            <a:endParaRPr lang="en-US" b="1" dirty="0" smtClean="0"/>
          </a:p>
          <a:p>
            <a:r>
              <a:rPr lang="en-US" b="1" dirty="0" smtClean="0"/>
              <a:t>Dramatic</a:t>
            </a:r>
            <a:r>
              <a:rPr lang="en-US" dirty="0" smtClean="0"/>
              <a:t>-uses techniques of drama, such as speaker and conflict, to tell a story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Read Poetry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26464"/>
            <a:ext cx="7772400" cy="5431536"/>
          </a:xfrm>
        </p:spPr>
        <p:txBody>
          <a:bodyPr>
            <a:normAutofit fontScale="77500" lnSpcReduction="20000"/>
          </a:bodyPr>
          <a:lstStyle/>
          <a:p>
            <a:pPr marL="582930" indent="-514350">
              <a:buNone/>
            </a:pPr>
            <a:r>
              <a:rPr lang="en-US" sz="3200" dirty="0" smtClean="0"/>
              <a:t>1.</a:t>
            </a:r>
            <a:r>
              <a:rPr lang="en-US" sz="3200" dirty="0" smtClean="0"/>
              <a:t> Read </a:t>
            </a:r>
            <a:r>
              <a:rPr lang="en-US" sz="3200" dirty="0" smtClean="0"/>
              <a:t>it aloud at least once. Read the poem two or three times. </a:t>
            </a:r>
          </a:p>
          <a:p>
            <a:pPr lvl="0">
              <a:buNone/>
            </a:pPr>
            <a:r>
              <a:rPr lang="en-US" sz="3200" dirty="0" smtClean="0"/>
              <a:t>2. Paraphrase the poem by stanza or line</a:t>
            </a:r>
          </a:p>
          <a:p>
            <a:pPr lvl="1"/>
            <a:r>
              <a:rPr lang="en-US" sz="2800" dirty="0" smtClean="0"/>
              <a:t>Determine meaning of the title</a:t>
            </a:r>
          </a:p>
          <a:p>
            <a:pPr lvl="1"/>
            <a:r>
              <a:rPr lang="en-US" sz="2800" dirty="0" smtClean="0"/>
              <a:t>Read each sentence and then pause to summarize. Use punctuation, not the end of a line, to know where to pause! </a:t>
            </a:r>
          </a:p>
          <a:p>
            <a:pPr lvl="1"/>
            <a:r>
              <a:rPr lang="en-US" sz="2800" dirty="0" smtClean="0"/>
              <a:t>Identify and define specific or unusual words</a:t>
            </a:r>
          </a:p>
          <a:p>
            <a:pPr lvl="0">
              <a:buNone/>
            </a:pPr>
            <a:r>
              <a:rPr lang="en-US" sz="3200" dirty="0" smtClean="0"/>
              <a:t>3. Answer the five W’s</a:t>
            </a:r>
          </a:p>
          <a:p>
            <a:pPr lvl="1"/>
            <a:r>
              <a:rPr lang="en-US" sz="2800" dirty="0" smtClean="0"/>
              <a:t>Who, what, when, where, why</a:t>
            </a:r>
          </a:p>
          <a:p>
            <a:pPr lvl="0">
              <a:buNone/>
            </a:pPr>
            <a:r>
              <a:rPr lang="en-US" sz="3200" dirty="0" smtClean="0"/>
              <a:t>4. Identify the theme, message, or topic</a:t>
            </a:r>
          </a:p>
          <a:p>
            <a:pPr lvl="1"/>
            <a:r>
              <a:rPr lang="en-US" sz="2800" dirty="0" smtClean="0"/>
              <a:t>What is the author trying to say?</a:t>
            </a:r>
          </a:p>
          <a:p>
            <a:pPr lvl="1"/>
            <a:r>
              <a:rPr lang="en-US" sz="2800" dirty="0" smtClean="0"/>
              <a:t>What is the point of the poem?</a:t>
            </a:r>
          </a:p>
          <a:p>
            <a:pPr lvl="0">
              <a:buNone/>
            </a:pPr>
            <a:r>
              <a:rPr lang="en-US" sz="3200" dirty="0" smtClean="0"/>
              <a:t>5. Identify and highlight examples of literary techniques</a:t>
            </a:r>
          </a:p>
          <a:p>
            <a:pPr lvl="1"/>
            <a:r>
              <a:rPr lang="en-US" sz="2800" dirty="0" smtClean="0"/>
              <a:t>Simile, metaphor, imagery, alliteration, personification, point of view, tone, etc.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examples…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-Modern poetry from a poetry slam: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-Traditional poetry: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7749"/>
            <a:ext cx="8229600" cy="6255117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4800" b="1" dirty="0" smtClean="0"/>
              <a:t>	The </a:t>
            </a:r>
            <a:r>
              <a:rPr lang="en-US" sz="4800" b="1" dirty="0"/>
              <a:t>Road Not </a:t>
            </a:r>
            <a:r>
              <a:rPr lang="en-US" sz="4800" b="1" dirty="0" smtClean="0"/>
              <a:t>Taken – Robert Frost</a:t>
            </a:r>
          </a:p>
          <a:p>
            <a:pPr>
              <a:buNone/>
            </a:pPr>
            <a:r>
              <a:rPr lang="en-US" dirty="0" smtClean="0"/>
              <a:t>	Two </a:t>
            </a:r>
            <a:r>
              <a:rPr lang="en-US" dirty="0"/>
              <a:t>roads diverged in a yellow wood,</a:t>
            </a:r>
            <a:br>
              <a:rPr lang="en-US" dirty="0"/>
            </a:br>
            <a:r>
              <a:rPr lang="en-US" dirty="0"/>
              <a:t>And sorry I could not travel both</a:t>
            </a:r>
            <a:br>
              <a:rPr lang="en-US" dirty="0"/>
            </a:br>
            <a:r>
              <a:rPr lang="en-US" dirty="0"/>
              <a:t>And be one traveler, long I stood</a:t>
            </a:r>
            <a:br>
              <a:rPr lang="en-US" dirty="0"/>
            </a:br>
            <a:r>
              <a:rPr lang="en-US" dirty="0"/>
              <a:t>And looked down one as far as I could</a:t>
            </a:r>
            <a:br>
              <a:rPr lang="en-US" dirty="0"/>
            </a:br>
            <a:r>
              <a:rPr lang="en-US" dirty="0"/>
              <a:t>To where it bent in the undergrowth;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Then took the other, as just as fair,</a:t>
            </a:r>
            <a:br>
              <a:rPr lang="en-US" dirty="0"/>
            </a:br>
            <a:r>
              <a:rPr lang="en-US" dirty="0"/>
              <a:t>And having perhaps the better claim</a:t>
            </a:r>
            <a:br>
              <a:rPr lang="en-US" dirty="0"/>
            </a:br>
            <a:r>
              <a:rPr lang="en-US" dirty="0"/>
              <a:t>Because it was grassy and wanted wear,</a:t>
            </a:r>
            <a:br>
              <a:rPr lang="en-US" dirty="0"/>
            </a:br>
            <a:r>
              <a:rPr lang="en-US" dirty="0"/>
              <a:t>Though as for that the passing there</a:t>
            </a:r>
            <a:br>
              <a:rPr lang="en-US" dirty="0"/>
            </a:br>
            <a:r>
              <a:rPr lang="en-US" dirty="0"/>
              <a:t>Had worn them really about the same,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And both that morning equally lay</a:t>
            </a:r>
            <a:br>
              <a:rPr lang="en-US" dirty="0"/>
            </a:br>
            <a:r>
              <a:rPr lang="en-US" dirty="0"/>
              <a:t>In leaves no step had trodden black.</a:t>
            </a:r>
            <a:br>
              <a:rPr lang="en-US" dirty="0"/>
            </a:br>
            <a:r>
              <a:rPr lang="en-US" dirty="0"/>
              <a:t>Oh, I marked the first for another day!</a:t>
            </a:r>
            <a:br>
              <a:rPr lang="en-US" dirty="0"/>
            </a:br>
            <a:r>
              <a:rPr lang="en-US" dirty="0"/>
              <a:t>Yet knowing how way leads on to way</a:t>
            </a:r>
            <a:br>
              <a:rPr lang="en-US" dirty="0"/>
            </a:br>
            <a:r>
              <a:rPr lang="en-US" dirty="0"/>
              <a:t>I doubted if I should ever come back.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I shall be telling this with a sigh</a:t>
            </a:r>
            <a:br>
              <a:rPr lang="en-US" dirty="0"/>
            </a:br>
            <a:r>
              <a:rPr lang="en-US" dirty="0"/>
              <a:t>Somewhere ages and ages hence:</a:t>
            </a:r>
            <a:br>
              <a:rPr lang="en-US" dirty="0"/>
            </a:br>
            <a:r>
              <a:rPr lang="en-US" dirty="0"/>
              <a:t>Two roads diverged in a wood, and I,</a:t>
            </a:r>
            <a:br>
              <a:rPr lang="en-US" dirty="0"/>
            </a:br>
            <a:r>
              <a:rPr lang="en-US" dirty="0"/>
              <a:t>I took the one less traveled by,</a:t>
            </a:r>
            <a:br>
              <a:rPr lang="en-US" dirty="0"/>
            </a:br>
            <a:r>
              <a:rPr lang="en-US" dirty="0"/>
              <a:t>And that has made all the difference.</a:t>
            </a:r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Poetry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1" dirty="0" smtClean="0"/>
              <a:t>Fixed form poems </a:t>
            </a:r>
            <a:r>
              <a:rPr lang="en-US" dirty="0" smtClean="0"/>
              <a:t>– poems that conform to definite pattern of line and stanza</a:t>
            </a:r>
          </a:p>
          <a:p>
            <a:pPr>
              <a:buFontTx/>
              <a:buNone/>
            </a:pPr>
            <a:r>
              <a:rPr lang="en-US" dirty="0" smtClean="0"/>
              <a:t>	 (ex. sonnets, ballads, haiku, etc.) 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b="1" dirty="0" smtClean="0"/>
              <a:t>Free verse</a:t>
            </a:r>
            <a:r>
              <a:rPr lang="en-US" dirty="0" smtClean="0"/>
              <a:t>– poems not written in a regular rhythmical pattern or meter.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verse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399" y="1201099"/>
            <a:ext cx="8003545" cy="6267805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hlinkClick r:id="rId2"/>
              </a:rPr>
              <a:t>E. E. Cummings</a:t>
            </a:r>
            <a:r>
              <a:rPr lang="en-US" dirty="0" smtClean="0"/>
              <a:t> (1894 - 1962)</a:t>
            </a:r>
          </a:p>
          <a:p>
            <a:pPr>
              <a:buNone/>
            </a:pPr>
            <a:r>
              <a:rPr lang="en-US" b="1" u="sng" dirty="0" smtClean="0"/>
              <a:t>	Your Little Voice</a:t>
            </a:r>
          </a:p>
          <a:p>
            <a:pPr>
              <a:buNone/>
            </a:pPr>
            <a:r>
              <a:rPr lang="en-US" dirty="0" smtClean="0"/>
              <a:t>	your little voice</a:t>
            </a:r>
            <a:br>
              <a:rPr lang="en-US" dirty="0" smtClean="0"/>
            </a:br>
            <a:r>
              <a:rPr lang="en-US" dirty="0" smtClean="0"/>
              <a:t>                    Over the wires came leaping</a:t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 err="1" smtClean="0"/>
              <a:t>i</a:t>
            </a:r>
            <a:r>
              <a:rPr lang="en-US" dirty="0" smtClean="0"/>
              <a:t> felt suddenly</a:t>
            </a:r>
            <a:br>
              <a:rPr lang="en-US" dirty="0" smtClean="0"/>
            </a:br>
            <a:r>
              <a:rPr lang="en-US" dirty="0" smtClean="0"/>
              <a:t>dizzy</a:t>
            </a:r>
            <a:br>
              <a:rPr lang="en-US" dirty="0" smtClean="0"/>
            </a:br>
            <a:r>
              <a:rPr lang="en-US" dirty="0" smtClean="0"/>
              <a:t>     With the jostling and shouting of merry flowers</a:t>
            </a:r>
            <a:br>
              <a:rPr lang="en-US" dirty="0" smtClean="0"/>
            </a:br>
            <a:r>
              <a:rPr lang="en-US" dirty="0" smtClean="0"/>
              <a:t>wee skipping high-heeled flames</a:t>
            </a:r>
            <a:br>
              <a:rPr lang="en-US" dirty="0" smtClean="0"/>
            </a:br>
            <a:r>
              <a:rPr lang="en-US" dirty="0" err="1" smtClean="0"/>
              <a:t>courtesied</a:t>
            </a:r>
            <a:r>
              <a:rPr lang="en-US" dirty="0" smtClean="0"/>
              <a:t> before my eyes</a:t>
            </a:r>
            <a:br>
              <a:rPr lang="en-US" dirty="0" smtClean="0"/>
            </a:br>
            <a:r>
              <a:rPr lang="en-US" dirty="0" smtClean="0"/>
              <a:t>                             or twinkling over to my side</a:t>
            </a:r>
            <a:br>
              <a:rPr lang="en-US" dirty="0" smtClean="0"/>
            </a:br>
            <a:r>
              <a:rPr lang="en-US" dirty="0" smtClean="0"/>
              <a:t>Looked up</a:t>
            </a:r>
            <a:br>
              <a:rPr lang="en-US" dirty="0" smtClean="0"/>
            </a:br>
            <a:r>
              <a:rPr lang="en-US" dirty="0" smtClean="0"/>
              <a:t>with impertinently exquisite faces</a:t>
            </a:r>
            <a:br>
              <a:rPr lang="en-US" dirty="0" smtClean="0"/>
            </a:br>
            <a:r>
              <a:rPr lang="en-US" dirty="0" smtClean="0"/>
              <a:t>floating hands were laid upon me</a:t>
            </a:r>
            <a:br>
              <a:rPr lang="en-US" dirty="0" smtClean="0"/>
            </a:br>
            <a:r>
              <a:rPr lang="en-US" dirty="0" smtClean="0"/>
              <a:t>I was whirled and tossed into delicious dancing</a:t>
            </a:r>
            <a:br>
              <a:rPr lang="en-US" dirty="0" smtClean="0"/>
            </a:br>
            <a:r>
              <a:rPr lang="en-US" dirty="0" smtClean="0"/>
              <a:t>up</a:t>
            </a:r>
            <a:br>
              <a:rPr lang="en-US" dirty="0" smtClean="0"/>
            </a:br>
            <a:r>
              <a:rPr lang="en-US" dirty="0" smtClean="0"/>
              <a:t>Up</a:t>
            </a:r>
            <a:br>
              <a:rPr lang="en-US" dirty="0" smtClean="0"/>
            </a:br>
            <a:r>
              <a:rPr lang="en-US" dirty="0" smtClean="0"/>
              <a:t>with the pale important</a:t>
            </a:r>
            <a:br>
              <a:rPr lang="en-US" dirty="0" smtClean="0"/>
            </a:br>
            <a:r>
              <a:rPr lang="en-US" dirty="0" smtClean="0"/>
              <a:t>                          stars and the Humorous</a:t>
            </a:r>
            <a:br>
              <a:rPr lang="en-US" dirty="0" smtClean="0"/>
            </a:br>
            <a:r>
              <a:rPr lang="en-US" dirty="0" smtClean="0"/>
              <a:t>                                                  moon</a:t>
            </a:r>
            <a:br>
              <a:rPr lang="en-US" dirty="0" smtClean="0"/>
            </a:br>
            <a:r>
              <a:rPr lang="en-US" dirty="0" smtClean="0"/>
              <a:t>dear girl</a:t>
            </a:r>
            <a:br>
              <a:rPr lang="en-US" dirty="0" smtClean="0"/>
            </a:br>
            <a:r>
              <a:rPr lang="en-US" dirty="0" smtClean="0"/>
              <a:t>How </a:t>
            </a:r>
            <a:r>
              <a:rPr lang="en-US" dirty="0" err="1" smtClean="0"/>
              <a:t>i</a:t>
            </a:r>
            <a:r>
              <a:rPr lang="en-US" dirty="0" smtClean="0"/>
              <a:t> was crazy how </a:t>
            </a:r>
            <a:r>
              <a:rPr lang="en-US" dirty="0" err="1" smtClean="0"/>
              <a:t>i</a:t>
            </a:r>
            <a:r>
              <a:rPr lang="en-US" dirty="0" smtClean="0"/>
              <a:t> cried when </a:t>
            </a:r>
            <a:r>
              <a:rPr lang="en-US" dirty="0" err="1" smtClean="0"/>
              <a:t>i</a:t>
            </a:r>
            <a:r>
              <a:rPr lang="en-US" dirty="0" smtClean="0"/>
              <a:t> heard</a:t>
            </a:r>
            <a:br>
              <a:rPr lang="en-US" dirty="0" smtClean="0"/>
            </a:br>
            <a:r>
              <a:rPr lang="en-US" dirty="0" smtClean="0"/>
              <a:t>                                            over time</a:t>
            </a:r>
            <a:br>
              <a:rPr lang="en-US" dirty="0" smtClean="0"/>
            </a:br>
            <a:r>
              <a:rPr lang="en-US" dirty="0" smtClean="0"/>
              <a:t>and tide and death</a:t>
            </a:r>
            <a:br>
              <a:rPr lang="en-US" dirty="0" smtClean="0"/>
            </a:br>
            <a:r>
              <a:rPr lang="en-US" dirty="0" smtClean="0"/>
              <a:t>leaping</a:t>
            </a:r>
            <a:br>
              <a:rPr lang="en-US" dirty="0" smtClean="0"/>
            </a:br>
            <a:r>
              <a:rPr lang="en-US" dirty="0" smtClean="0"/>
              <a:t>Sweetly</a:t>
            </a:r>
            <a:br>
              <a:rPr lang="en-US" dirty="0" smtClean="0"/>
            </a:br>
            <a:r>
              <a:rPr lang="en-US" dirty="0" smtClean="0"/>
              <a:t>          your voice</a:t>
            </a:r>
          </a:p>
          <a:p>
            <a:pPr>
              <a:buNone/>
            </a:pP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67420"/>
            <a:ext cx="8229600" cy="5558744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b="1" dirty="0" smtClean="0"/>
              <a:t>Stanza</a:t>
            </a:r>
            <a:r>
              <a:rPr lang="en-US" dirty="0" smtClean="0"/>
              <a:t>- The number of lines in a unit of poetry. Stanzas are sometimes named according to the number of lines found in each:</a:t>
            </a:r>
          </a:p>
          <a:p>
            <a:r>
              <a:rPr lang="en-US" dirty="0" smtClean="0"/>
              <a:t>couplet 		= 		2 lines</a:t>
            </a:r>
          </a:p>
          <a:p>
            <a:r>
              <a:rPr lang="en-US" dirty="0" err="1" smtClean="0"/>
              <a:t>tercet</a:t>
            </a:r>
            <a:r>
              <a:rPr lang="en-US" dirty="0" smtClean="0"/>
              <a:t> 		= 		3 lines</a:t>
            </a:r>
          </a:p>
          <a:p>
            <a:r>
              <a:rPr lang="en-US" dirty="0" smtClean="0"/>
              <a:t>quatrain	            = 		4 lines</a:t>
            </a:r>
          </a:p>
          <a:p>
            <a:r>
              <a:rPr lang="en-US" dirty="0" err="1" smtClean="0"/>
              <a:t>cinquain</a:t>
            </a:r>
            <a:r>
              <a:rPr lang="en-US" dirty="0" smtClean="0"/>
              <a:t>		= 		5 lines</a:t>
            </a:r>
          </a:p>
          <a:p>
            <a:r>
              <a:rPr lang="en-US" dirty="0" smtClean="0"/>
              <a:t>sestet 		= 		6 lines</a:t>
            </a:r>
          </a:p>
          <a:p>
            <a:r>
              <a:rPr lang="en-US" dirty="0" smtClean="0"/>
              <a:t>heptastich 	= 		7 lines</a:t>
            </a:r>
          </a:p>
          <a:p>
            <a:r>
              <a:rPr lang="en-US" dirty="0" smtClean="0"/>
              <a:t>octave 		= 		8 lines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ヒラギノ丸ゴ Pro W4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Metro.thmx</Template>
  <TotalTime>640</TotalTime>
  <Words>927</Words>
  <Application>Microsoft Macintosh PowerPoint</Application>
  <PresentationFormat>On-screen Show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Metro</vt:lpstr>
      <vt:lpstr>Poetry</vt:lpstr>
      <vt:lpstr>Definition of Poetry</vt:lpstr>
      <vt:lpstr>3 Categories of Poetry: </vt:lpstr>
      <vt:lpstr>How to Read Poetry</vt:lpstr>
      <vt:lpstr>Some examples…</vt:lpstr>
      <vt:lpstr>Slide 6</vt:lpstr>
      <vt:lpstr>Writing Poetry</vt:lpstr>
      <vt:lpstr>Free verse example</vt:lpstr>
      <vt:lpstr>Slide 9</vt:lpstr>
      <vt:lpstr>Slide 10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Poetry</dc:title>
  <dc:creator>sitter</dc:creator>
  <cp:lastModifiedBy>sitter</cp:lastModifiedBy>
  <cp:revision>10</cp:revision>
  <dcterms:created xsi:type="dcterms:W3CDTF">2013-09-18T13:53:34Z</dcterms:created>
  <dcterms:modified xsi:type="dcterms:W3CDTF">2013-09-18T18:50:50Z</dcterms:modified>
</cp:coreProperties>
</file>