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4" r:id="rId1"/>
  </p:sldMasterIdLst>
  <p:sldIdLst>
    <p:sldId id="256" r:id="rId2"/>
    <p:sldId id="259" r:id="rId3"/>
    <p:sldId id="260" r:id="rId4"/>
    <p:sldId id="261" r:id="rId5"/>
    <p:sldId id="262" r:id="rId6"/>
    <p:sldId id="268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5E3FBE4-C72A-8F45-AC6B-8E3257E54977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Short Story Unit Continued 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Also called “Narrative manner” 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way in which the story is told and who tells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it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3 types: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1</a:t>
            </a:r>
            <a:r>
              <a:rPr lang="en-US" sz="36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st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 person, 3</a:t>
            </a:r>
            <a:r>
              <a:rPr lang="en-US" sz="36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rd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 person limited, 3</a:t>
            </a:r>
            <a:r>
              <a:rPr lang="en-US" sz="360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rd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 person omniscient</a:t>
            </a:r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5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First person: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is directly involved in the story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“I saw …,” “I said…” “I observed…”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Person Limited: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no 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character</a:t>
            </a:r>
          </a:p>
          <a:p>
            <a:pPr marL="342900" lvl="1" indent="-342900">
              <a:spcBef>
                <a:spcPts val="2000"/>
              </a:spcBef>
            </a:pP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did that”</a:t>
            </a:r>
          </a:p>
          <a:p>
            <a:pPr eaLnBrk="1" hangingPunct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Person Omniscient: 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thoughts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character	</a:t>
            </a: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did that”</a:t>
            </a: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/>
              <a:t>Literary Terms</a:t>
            </a:r>
            <a:endParaRPr lang="en-US" sz="5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1"/>
            <a:ext cx="89154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Irony</a:t>
            </a:r>
            <a:r>
              <a:rPr lang="en-US" dirty="0" smtClean="0"/>
              <a:t>-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When appearance (what you think is happening) is different from reality (what is actually happening). The use of words to convey a meaning opposite of its literal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meaning</a:t>
            </a:r>
          </a:p>
          <a:p>
            <a:r>
              <a:rPr lang="en-US" b="1" dirty="0" smtClean="0"/>
              <a:t>Foreshadowing</a:t>
            </a:r>
            <a:r>
              <a:rPr lang="en-US" dirty="0" smtClean="0"/>
              <a:t>- suggesting or hinting about events that will happen later in the </a:t>
            </a:r>
            <a:r>
              <a:rPr lang="en-US" dirty="0" smtClean="0"/>
              <a:t>text</a:t>
            </a:r>
            <a:endParaRPr lang="en-US" dirty="0" smtClean="0"/>
          </a:p>
          <a:p>
            <a:r>
              <a:rPr lang="en-US" b="1" dirty="0" smtClean="0"/>
              <a:t>Imagery</a:t>
            </a:r>
            <a:r>
              <a:rPr lang="en-US" dirty="0" smtClean="0"/>
              <a:t>-visually descriptive or figurative language that paints a picture in the reader’s mind</a:t>
            </a:r>
          </a:p>
          <a:p>
            <a:r>
              <a:rPr lang="en-US" b="1" dirty="0" smtClean="0"/>
              <a:t>Suspense</a:t>
            </a:r>
            <a:r>
              <a:rPr lang="en-US" dirty="0" smtClean="0"/>
              <a:t>-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tension of the story, feeling of uncertainty about what will happen next </a:t>
            </a:r>
            <a:endParaRPr lang="en-US" dirty="0" smtClean="0"/>
          </a:p>
          <a:p>
            <a:r>
              <a:rPr lang="en-US" b="1" dirty="0" smtClean="0"/>
              <a:t>Tone</a:t>
            </a:r>
            <a:r>
              <a:rPr lang="en-US" dirty="0" smtClean="0"/>
              <a:t>-writer’s attitude toward subject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Literary Terms continued</a:t>
            </a:r>
            <a:endParaRPr lang="en-US" sz="5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4958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Symbol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: An object that represents something else</a:t>
            </a:r>
          </a:p>
          <a:p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Symbolism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: frequent use of symbols that mean something beyond what they are on a literal level</a:t>
            </a:r>
          </a:p>
          <a:p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Metaphor: 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direct comparison of two things</a:t>
            </a:r>
          </a:p>
          <a:p>
            <a:pPr lvl="1"/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“Robert is a tank.”</a:t>
            </a:r>
          </a:p>
          <a:p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Simile: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 a comparison using “like” or “as”       </a:t>
            </a:r>
          </a:p>
          <a:p>
            <a:pPr lvl="1"/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“Her eyes are like diamonds.”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Notes on Dialogue</a:t>
            </a:r>
            <a:endParaRPr lang="en-US" sz="5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52600"/>
            <a:ext cx="8026400" cy="51054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Dialogue is the words </a:t>
            </a: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characters say to one another. Good dialogue helps make characters believable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Do’s and Don’ts of writing dialogue:</a:t>
            </a: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keep dialogue brief</a:t>
            </a: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dialogue tags to show who is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speaking (Fred said,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Sara yelled, Grandpa muttered)</a:t>
            </a:r>
            <a:endParaRPr lang="en-US" sz="22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put exact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words in quotation marks</a:t>
            </a: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begin a new paragraph each time speaker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changes</a:t>
            </a: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dialogue to move the plot forward</a:t>
            </a:r>
            <a:endParaRPr lang="en-US" sz="22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/>
            <a:endParaRPr lang="en-US" sz="22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use stiff or unnatural dialogue</a:t>
            </a:r>
          </a:p>
          <a:p>
            <a:pPr lvl="1"/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use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small talk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2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unless it’s important to the plot</a:t>
            </a:r>
          </a:p>
          <a:p>
            <a:pPr lvl="1"/>
            <a:endParaRPr lang="en-US" sz="2200" b="1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1010</TotalTime>
  <Words>389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Pixel</vt:lpstr>
      <vt:lpstr>Literary Terms</vt:lpstr>
      <vt:lpstr>Point of View</vt:lpstr>
      <vt:lpstr>Slide 3</vt:lpstr>
      <vt:lpstr>Slide 4</vt:lpstr>
      <vt:lpstr>Slide 5</vt:lpstr>
      <vt:lpstr>Literary Terms</vt:lpstr>
      <vt:lpstr>Literary Terms continued</vt:lpstr>
      <vt:lpstr>Notes on Dialogue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</dc:title>
  <dc:creator>sitter</dc:creator>
  <cp:lastModifiedBy>sitter</cp:lastModifiedBy>
  <cp:revision>10</cp:revision>
  <dcterms:created xsi:type="dcterms:W3CDTF">2013-08-25T21:37:47Z</dcterms:created>
  <dcterms:modified xsi:type="dcterms:W3CDTF">2013-08-25T21:46:09Z</dcterms:modified>
</cp:coreProperties>
</file>