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8" r:id="rId7"/>
    <p:sldId id="265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93" d="100"/>
          <a:sy n="93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45E3FBE4-C72A-8F45-AC6B-8E3257E54977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Literary Terms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Short Story Unit Continued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Point of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Also called “Narrative manner” </a:t>
            </a:r>
          </a:p>
          <a:p>
            <a:pPr eaLnBrk="1" hangingPunct="1"/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The way in which the story is told</a:t>
            </a:r>
          </a:p>
          <a:p>
            <a:pPr eaLnBrk="1" hangingPunct="1"/>
            <a:endParaRPr lang="en-US" sz="36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Point of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spcBef>
                <a:spcPts val="2000"/>
              </a:spcBef>
            </a:pP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First person: 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narrator is directly involved in the story</a:t>
            </a:r>
          </a:p>
          <a:p>
            <a:pPr eaLnBrk="1" hangingPunct="1"/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“I saw …,” “I said…” “I observed…”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Point of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spcBef>
                <a:spcPts val="2000"/>
              </a:spcBef>
            </a:pP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Third </a:t>
            </a: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Person Limited: 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narrator reports story as if he is on the outside looking in and may know the thought of </a:t>
            </a: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no more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than one 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character</a:t>
            </a:r>
          </a:p>
          <a:p>
            <a:pPr marL="342900" lvl="1" indent="-342900">
              <a:spcBef>
                <a:spcPts val="2000"/>
              </a:spcBef>
            </a:pP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“He said this,” “she 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did that”</a:t>
            </a:r>
            <a:endParaRPr lang="en-US" sz="36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1" hangingPunct="1"/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Point of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Third </a:t>
            </a: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Person Omniscient:  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narrator reports story as if he is on the outside looking in and may know the thoughts of </a:t>
            </a: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more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than one character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</a:p>
          <a:p>
            <a:pPr lvl="1"/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“He said this,” “she did that”</a:t>
            </a:r>
            <a:endParaRPr lang="en-US" sz="36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1" hangingPunct="1"/>
            <a:endParaRPr lang="en-US" sz="36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779294"/>
            <a:ext cx="6807200" cy="4773906"/>
          </a:xfrm>
        </p:spPr>
        <p:txBody>
          <a:bodyPr>
            <a:normAutofit/>
          </a:bodyPr>
          <a:lstStyle/>
          <a:p>
            <a:endParaRPr lang="en-US" b="1" dirty="0" smtClean="0"/>
          </a:p>
          <a:p>
            <a:r>
              <a:rPr lang="en-US" b="1" dirty="0" smtClean="0"/>
              <a:t>Foreshadowing</a:t>
            </a:r>
            <a:r>
              <a:rPr lang="en-US" dirty="0" smtClean="0"/>
              <a:t>-</a:t>
            </a:r>
            <a:r>
              <a:rPr lang="en-US" dirty="0" smtClean="0"/>
              <a:t> </a:t>
            </a:r>
            <a:r>
              <a:rPr lang="en-US" dirty="0" smtClean="0"/>
              <a:t>hints about events</a:t>
            </a:r>
            <a:r>
              <a:rPr lang="en-US" dirty="0" smtClean="0"/>
              <a:t> that will happen later in the </a:t>
            </a:r>
            <a:r>
              <a:rPr lang="en-US" dirty="0" smtClean="0"/>
              <a:t>text</a:t>
            </a:r>
          </a:p>
          <a:p>
            <a:r>
              <a:rPr lang="en-US" b="1" dirty="0" smtClean="0"/>
              <a:t>Irony</a:t>
            </a:r>
            <a:r>
              <a:rPr lang="en-US" dirty="0" smtClean="0"/>
              <a:t>-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When appearance (what you think is happening) is different from reality (what is actually happening)</a:t>
            </a:r>
            <a:endParaRPr lang="en-US" dirty="0" smtClean="0"/>
          </a:p>
          <a:p>
            <a:r>
              <a:rPr lang="en-US" b="1" dirty="0" smtClean="0"/>
              <a:t>Imagery</a:t>
            </a:r>
            <a:r>
              <a:rPr lang="en-US" dirty="0" smtClean="0"/>
              <a:t>-visually descriptive or figurative language</a:t>
            </a:r>
            <a:r>
              <a:rPr lang="en-US" dirty="0" smtClean="0"/>
              <a:t> that paints a picture in the reader’s mind</a:t>
            </a:r>
          </a:p>
          <a:p>
            <a:r>
              <a:rPr lang="en-US" b="1" dirty="0" smtClean="0"/>
              <a:t>Suspense</a:t>
            </a:r>
            <a:r>
              <a:rPr lang="en-US" dirty="0" smtClean="0"/>
              <a:t>-</a:t>
            </a:r>
            <a:r>
              <a:rPr lang="en-US" dirty="0" smtClean="0"/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The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tension of the story, feeling of uncertainty about what will happen next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 </a:t>
            </a:r>
            <a:endParaRPr lang="en-US" dirty="0" smtClean="0"/>
          </a:p>
          <a:p>
            <a:r>
              <a:rPr lang="en-US" b="1" dirty="0" smtClean="0"/>
              <a:t>Tone</a:t>
            </a:r>
            <a:r>
              <a:rPr lang="en-US" dirty="0" smtClean="0"/>
              <a:t>-writer’s attitude toward subject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Lit terms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2286000"/>
            <a:ext cx="6731000" cy="41148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Symbol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: An object that represents something else</a:t>
            </a:r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  <a:p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Metaphor: 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a direct comparison of two 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things</a:t>
            </a:r>
          </a:p>
          <a:p>
            <a:pPr lvl="1"/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Ex. “Robert 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is a tank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.”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Simile: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 a comparison using “like” or “as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”       </a:t>
            </a:r>
          </a:p>
          <a:p>
            <a:pPr lvl="1"/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Ex. “Her 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eyes are like diamonds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.”</a:t>
            </a:r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Dialogue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2057400"/>
            <a:ext cx="6578600" cy="4068763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Words the characters say to one another. Good dialogue helps make characters believable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Do’s and Don’ts of writing dialogue: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 keep dialogue brief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 use dialogue tags to show who is speaking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 use exact words in quotation marks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 begin a new paragraph each time speaker changes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Don’t use stiff or unnatural dialogue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Don’t use small talk unless it’s important to the plot</a:t>
            </a:r>
          </a:p>
          <a:p>
            <a:pPr lvl="1"/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870</TotalTime>
  <Words>325</Words>
  <Application>Microsoft Macintosh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Codex</vt:lpstr>
      <vt:lpstr>Literary Terms</vt:lpstr>
      <vt:lpstr>Point of View</vt:lpstr>
      <vt:lpstr>Point of View</vt:lpstr>
      <vt:lpstr>Point of View</vt:lpstr>
      <vt:lpstr>Point of View</vt:lpstr>
      <vt:lpstr>Review of terms</vt:lpstr>
      <vt:lpstr>Lit terms </vt:lpstr>
      <vt:lpstr>Dialogue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Terms</dc:title>
  <dc:creator>sitter</dc:creator>
  <cp:lastModifiedBy>sitter</cp:lastModifiedBy>
  <cp:revision>6</cp:revision>
  <dcterms:created xsi:type="dcterms:W3CDTF">2012-09-04T13:20:07Z</dcterms:created>
  <dcterms:modified xsi:type="dcterms:W3CDTF">2012-09-04T14:28:11Z</dcterms:modified>
</cp:coreProperties>
</file>