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71F0A8C-5186-6C4B-88E2-C83EA5DCCDA6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8CB1CE1-288F-8547-82AE-20E557F8E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Introduction </a:t>
            </a:r>
            <a:r>
              <a:rPr lang="en-US" dirty="0" smtClean="0"/>
              <a:t>to Literature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116"/>
            <a:ext cx="8229600" cy="506827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r>
              <a:rPr lang="en-US" b="1" dirty="0" smtClean="0"/>
              <a:t>I</a:t>
            </a:r>
            <a:r>
              <a:rPr lang="en-US" b="1" dirty="0"/>
              <a:t>. Adjective: a word used to describe a noun or </a:t>
            </a:r>
            <a:r>
              <a:rPr lang="en-US" b="1" dirty="0" smtClean="0"/>
              <a:t>pronoun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 </a:t>
            </a:r>
            <a:endParaRPr lang="en-US" dirty="0"/>
          </a:p>
          <a:p>
            <a:pPr>
              <a:buNone/>
            </a:pPr>
            <a:r>
              <a:rPr lang="en-US" dirty="0"/>
              <a:t>-Adjectives answer the questions below about the nouns or pronouns they modify 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kind</a:t>
            </a:r>
            <a:r>
              <a:rPr lang="en-US" dirty="0" smtClean="0"/>
              <a:t>?</a:t>
            </a:r>
            <a:r>
              <a:rPr lang="en-US" dirty="0"/>
              <a:t> </a:t>
            </a:r>
            <a:r>
              <a:rPr lang="en-US" b="1" dirty="0" smtClean="0"/>
              <a:t>red </a:t>
            </a:r>
            <a:r>
              <a:rPr lang="en-US" b="1" dirty="0"/>
              <a:t>boat                 </a:t>
            </a:r>
            <a:r>
              <a:rPr lang="en-US" b="1" dirty="0" smtClean="0"/>
              <a:t> silver jewelry</a:t>
            </a: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Which one</a:t>
            </a:r>
            <a:r>
              <a:rPr lang="en-US" dirty="0" smtClean="0"/>
              <a:t>?</a:t>
            </a:r>
            <a:r>
              <a:rPr lang="en-US" dirty="0"/>
              <a:t> </a:t>
            </a:r>
            <a:r>
              <a:rPr lang="en-US" b="1" dirty="0" smtClean="0"/>
              <a:t>third </a:t>
            </a:r>
            <a:r>
              <a:rPr lang="en-US" b="1" dirty="0"/>
              <a:t>chance          </a:t>
            </a:r>
            <a:r>
              <a:rPr lang="en-US" b="1" dirty="0" smtClean="0"/>
              <a:t> this piece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How many</a:t>
            </a:r>
            <a:r>
              <a:rPr lang="en-US" dirty="0" smtClean="0"/>
              <a:t>?</a:t>
            </a:r>
            <a:r>
              <a:rPr lang="en-US" dirty="0"/>
              <a:t> </a:t>
            </a:r>
            <a:r>
              <a:rPr lang="en-US" b="1" dirty="0" smtClean="0"/>
              <a:t>both </a:t>
            </a:r>
            <a:r>
              <a:rPr lang="en-US" b="1" dirty="0"/>
              <a:t>answers          </a:t>
            </a:r>
            <a:r>
              <a:rPr lang="en-US" b="1" dirty="0" smtClean="0"/>
              <a:t> six letters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How much</a:t>
            </a:r>
            <a:r>
              <a:rPr lang="en-US" dirty="0" smtClean="0"/>
              <a:t>?</a:t>
            </a:r>
            <a:r>
              <a:rPr lang="en-US" dirty="0"/>
              <a:t> </a:t>
            </a:r>
            <a:r>
              <a:rPr lang="en-US" b="1" dirty="0" smtClean="0"/>
              <a:t>enough </a:t>
            </a:r>
            <a:r>
              <a:rPr lang="en-US" b="1" dirty="0"/>
              <a:t>space         more energy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656"/>
            <a:ext cx="8229600" cy="53615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/>
              <a:t>II. An adjective usually comes before the noun it modifies, but it may also come after the noun. 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i="1" dirty="0"/>
              <a:t>Before the </a:t>
            </a:r>
            <a:r>
              <a:rPr lang="en-US" i="1" dirty="0" smtClean="0"/>
              <a:t>noun: </a:t>
            </a:r>
            <a:r>
              <a:rPr lang="en-US" dirty="0"/>
              <a:t>The </a:t>
            </a:r>
            <a:r>
              <a:rPr lang="en-US" b="1" dirty="0"/>
              <a:t>sick </a:t>
            </a:r>
            <a:r>
              <a:rPr lang="en-US" dirty="0"/>
              <a:t>child lay in bed.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i="1" dirty="0"/>
              <a:t>After the </a:t>
            </a:r>
            <a:r>
              <a:rPr lang="en-US" i="1" dirty="0" smtClean="0"/>
              <a:t>noun: </a:t>
            </a:r>
            <a:r>
              <a:rPr lang="en-US" dirty="0"/>
              <a:t>The child, </a:t>
            </a:r>
            <a:r>
              <a:rPr lang="en-US" b="1" dirty="0"/>
              <a:t>sick </a:t>
            </a:r>
            <a:r>
              <a:rPr lang="en-US" dirty="0"/>
              <a:t>with fever, lay in bed. 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An </a:t>
            </a:r>
            <a:r>
              <a:rPr lang="en-US" b="1" dirty="0"/>
              <a:t>adjective generally comes after a pronoun it modifies, usually directly after a linking verb such as is, was, look, or seemed.  It may, however, come before the pronoun.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i="1" dirty="0"/>
              <a:t>After the </a:t>
            </a:r>
            <a:r>
              <a:rPr lang="en-US" i="1" dirty="0" smtClean="0"/>
              <a:t>pronoun: </a:t>
            </a:r>
            <a:r>
              <a:rPr lang="en-US" dirty="0"/>
              <a:t>She was </a:t>
            </a:r>
            <a:r>
              <a:rPr lang="en-US" b="1" dirty="0"/>
              <a:t>sick </a:t>
            </a:r>
            <a:r>
              <a:rPr lang="en-US" dirty="0"/>
              <a:t>for a week.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i="1" dirty="0"/>
              <a:t>Before the </a:t>
            </a:r>
            <a:r>
              <a:rPr lang="en-US" i="1" dirty="0" smtClean="0"/>
              <a:t>pronoun: </a:t>
            </a:r>
            <a:r>
              <a:rPr lang="en-US" b="1" dirty="0"/>
              <a:t>Sick </a:t>
            </a:r>
            <a:r>
              <a:rPr lang="en-US" dirty="0"/>
              <a:t>in bed, he was very bored.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6232"/>
            <a:ext cx="8229600" cy="58940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/>
              <a:t>III. Articles</a:t>
            </a:r>
            <a:r>
              <a:rPr lang="en-US" b="1" i="1" dirty="0"/>
              <a:t> </a:t>
            </a:r>
            <a:r>
              <a:rPr lang="en-US" dirty="0"/>
              <a:t> (the, a, an)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Definite Article: (the) indicates that the noun it modifies refers to a specific person, place, or thing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Indefinite Articles: (a, an) indicate that the nouns they modify refer to any one of a class of people, places, or things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i="1" dirty="0"/>
              <a:t>Examples</a:t>
            </a:r>
            <a:r>
              <a:rPr lang="en-US" i="1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</a:t>
            </a:r>
            <a:r>
              <a:rPr lang="en-US" b="1" dirty="0" smtClean="0"/>
              <a:t>The </a:t>
            </a:r>
            <a:r>
              <a:rPr lang="en-US" dirty="0"/>
              <a:t>dog was wearing a collar</a:t>
            </a:r>
            <a:r>
              <a:rPr lang="en-US" dirty="0" smtClean="0"/>
              <a:t>. 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b="1" dirty="0" smtClean="0"/>
              <a:t>An </a:t>
            </a:r>
            <a:r>
              <a:rPr lang="en-US" dirty="0"/>
              <a:t>apple a day keeps the doctor away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b="1" dirty="0" smtClean="0"/>
              <a:t>A </a:t>
            </a:r>
            <a:r>
              <a:rPr lang="en-US" dirty="0" smtClean="0"/>
              <a:t>history lesson was taught.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AN or A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An</a:t>
            </a:r>
            <a:r>
              <a:rPr lang="en-US" dirty="0"/>
              <a:t>: is used before a vowel </a:t>
            </a:r>
            <a:r>
              <a:rPr lang="en-US" dirty="0" smtClean="0"/>
              <a:t>sound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 	A</a:t>
            </a:r>
            <a:r>
              <a:rPr lang="en-US" dirty="0"/>
              <a:t>: is used before a consonant </a:t>
            </a:r>
            <a:r>
              <a:rPr lang="en-US" dirty="0" smtClean="0"/>
              <a:t>sound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7546"/>
            <a:ext cx="8229600" cy="5238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IV. Nouns Used as Adjectives: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-A noun used as an adjective answers the question “What kind?” or “Which one?” about a noun that follows it. 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A </a:t>
            </a:r>
            <a:r>
              <a:rPr lang="en-US" dirty="0"/>
              <a:t>Guitar…… guitar music (what kind of music?)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An </a:t>
            </a:r>
            <a:r>
              <a:rPr lang="en-US" dirty="0"/>
              <a:t>Evening …evening meal (which meal?)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7346"/>
            <a:ext cx="8229600" cy="57212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- </a:t>
            </a:r>
            <a:r>
              <a:rPr lang="en-US" b="1" dirty="0"/>
              <a:t>A proper adjective</a:t>
            </a:r>
            <a:r>
              <a:rPr lang="en-US" dirty="0"/>
              <a:t> is a proper noun used as an adjective or an adjective formed from proper nouns </a:t>
            </a:r>
          </a:p>
          <a:p>
            <a:pPr>
              <a:buNone/>
            </a:pPr>
            <a:r>
              <a:rPr lang="en-US" dirty="0" smtClean="0"/>
              <a:t>   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/>
              <a:t>EX: Alcott …..Alcott novel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/>
              <a:t>What kind of novel?)</a:t>
            </a:r>
          </a:p>
          <a:p>
            <a:pPr>
              <a:buNone/>
            </a:pPr>
            <a:r>
              <a:rPr lang="en-US" dirty="0" smtClean="0"/>
              <a:t>            </a:t>
            </a:r>
            <a:r>
              <a:rPr lang="en-US" dirty="0"/>
              <a:t>Chicago….Chicago storm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/>
              <a:t>What kind of storm?)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/>
              <a:t>EX: Jefferson….Jeffersonian democracy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/>
              <a:t>what kind?</a:t>
            </a:r>
            <a:r>
              <a:rPr lang="en-US" dirty="0" smtClean="0"/>
              <a:t>) 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      </a:t>
            </a:r>
            <a:r>
              <a:rPr lang="en-US" dirty="0"/>
              <a:t>Mexico……Mexican art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/>
              <a:t>what kind?)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8415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- </a:t>
            </a:r>
            <a:r>
              <a:rPr lang="en-US" b="1" dirty="0"/>
              <a:t>A compound adjective</a:t>
            </a:r>
            <a:r>
              <a:rPr lang="en-US" dirty="0"/>
              <a:t> is an adjective that is made up of more than one word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- Compound adjectives are often written as hyphenated words, but some are separated or combined.  See a dictionary to check spelling. 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	Examples</a:t>
            </a:r>
            <a:r>
              <a:rPr lang="en-US" i="1" dirty="0"/>
              <a:t>:</a:t>
            </a:r>
            <a:endParaRPr lang="en-US" dirty="0"/>
          </a:p>
          <a:p>
            <a:pPr>
              <a:buNone/>
            </a:pPr>
            <a:r>
              <a:rPr lang="en-US" dirty="0" smtClean="0"/>
              <a:t> 		-far</a:t>
            </a:r>
            <a:r>
              <a:rPr lang="en-US" dirty="0"/>
              <a:t>-off </a:t>
            </a:r>
            <a:r>
              <a:rPr lang="en-US" dirty="0" smtClean="0"/>
              <a:t>land</a:t>
            </a:r>
          </a:p>
          <a:p>
            <a:pPr>
              <a:buNone/>
            </a:pPr>
            <a:r>
              <a:rPr lang="en-US" dirty="0" smtClean="0"/>
              <a:t>		-hard</a:t>
            </a:r>
            <a:r>
              <a:rPr lang="en-US" dirty="0"/>
              <a:t>-shell crabs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-farsighted </a:t>
            </a:r>
            <a:r>
              <a:rPr lang="en-US" dirty="0"/>
              <a:t>leader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-hardhearted </a:t>
            </a:r>
            <a:r>
              <a:rPr lang="en-US" dirty="0"/>
              <a:t>neighbor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54320"/>
            <a:ext cx="8091083" cy="43054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500" b="1" dirty="0"/>
              <a:t>VI. Possessive Pronouns as Adjectives:</a:t>
            </a:r>
            <a:r>
              <a:rPr lang="en-US" sz="2500" dirty="0"/>
              <a:t> </a:t>
            </a:r>
          </a:p>
          <a:p>
            <a:pPr>
              <a:buNone/>
            </a:pPr>
            <a:r>
              <a:rPr lang="en-US" sz="2500" dirty="0"/>
              <a:t>-Seven of the personal pronouns can be considered both pronouns and adjectives because they have antecedents and they can modify nouns by answering the question, which one</a:t>
            </a:r>
            <a:r>
              <a:rPr lang="en-US" sz="2500" dirty="0" smtClean="0"/>
              <a:t>?</a:t>
            </a:r>
          </a:p>
          <a:p>
            <a:pPr>
              <a:buNone/>
            </a:pPr>
            <a:r>
              <a:rPr lang="en-US" sz="2500" b="1" dirty="0"/>
              <a:t>	</a:t>
            </a:r>
            <a:r>
              <a:rPr lang="en-US" sz="2500" b="1" u="sng" dirty="0" smtClean="0"/>
              <a:t>my</a:t>
            </a:r>
            <a:r>
              <a:rPr lang="en-US" sz="2500" b="1" u="sng" dirty="0"/>
              <a:t>, your, his, her, its, our and </a:t>
            </a:r>
            <a:r>
              <a:rPr lang="en-US" sz="2500" b="1" u="sng" dirty="0" smtClean="0"/>
              <a:t>their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	EX</a:t>
            </a:r>
            <a:r>
              <a:rPr lang="en-US" sz="2500" dirty="0"/>
              <a:t>: </a:t>
            </a:r>
            <a:r>
              <a:rPr lang="en-US" sz="2500" b="1" dirty="0"/>
              <a:t>Your </a:t>
            </a:r>
            <a:r>
              <a:rPr lang="en-US" sz="2500" dirty="0"/>
              <a:t>car is the squeaky one</a:t>
            </a:r>
            <a:r>
              <a:rPr lang="en-US" sz="2500" dirty="0" smtClean="0"/>
              <a:t>.</a:t>
            </a:r>
          </a:p>
          <a:p>
            <a:pPr>
              <a:buNone/>
            </a:pPr>
            <a:r>
              <a:rPr lang="en-US" sz="2500" dirty="0" smtClean="0"/>
              <a:t> 	EX: </a:t>
            </a:r>
            <a:r>
              <a:rPr lang="en-US" sz="2500" b="1" dirty="0" smtClean="0"/>
              <a:t>My </a:t>
            </a:r>
            <a:r>
              <a:rPr lang="en-US" sz="2500" dirty="0" smtClean="0"/>
              <a:t>daughter left </a:t>
            </a:r>
            <a:r>
              <a:rPr lang="en-US" sz="2500" b="1" dirty="0" smtClean="0"/>
              <a:t>her </a:t>
            </a:r>
            <a:r>
              <a:rPr lang="en-US" sz="2500" dirty="0" smtClean="0"/>
              <a:t>new backpack at school.</a:t>
            </a:r>
          </a:p>
          <a:p>
            <a:pPr>
              <a:buNone/>
            </a:pPr>
            <a:endParaRPr lang="en-US" sz="25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273"/>
            <a:ext cx="8229600" cy="57552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-A demonstrative, interrogative, or indefinite pronoun becomes an adjective if it answers the question </a:t>
            </a:r>
            <a:r>
              <a:rPr lang="en-US" i="1" dirty="0" smtClean="0"/>
              <a:t>Which one? How many? or How much? </a:t>
            </a:r>
            <a:r>
              <a:rPr lang="en-US" dirty="0" smtClean="0"/>
              <a:t>about a noun that follows it.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Demonstrative Adjectives (point out): this, that, these, and those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ADJECTIVE: I watched </a:t>
            </a:r>
            <a:r>
              <a:rPr lang="en-US" b="1" dirty="0" smtClean="0"/>
              <a:t>those </a:t>
            </a:r>
            <a:r>
              <a:rPr lang="en-US" dirty="0" smtClean="0"/>
              <a:t>birds fly away. </a:t>
            </a:r>
          </a:p>
          <a:p>
            <a:pPr>
              <a:buNone/>
            </a:pPr>
            <a:r>
              <a:rPr lang="en-US" dirty="0" smtClean="0"/>
              <a:t>	PRONOUN: I watched </a:t>
            </a:r>
            <a:r>
              <a:rPr lang="en-US" b="1" dirty="0" smtClean="0"/>
              <a:t>those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Interrogative Adjectives (ask): which, what, and whose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ADJECTIVE: </a:t>
            </a:r>
            <a:r>
              <a:rPr lang="en-US" b="1" dirty="0" smtClean="0"/>
              <a:t>What </a:t>
            </a:r>
            <a:r>
              <a:rPr lang="en-US" dirty="0" smtClean="0"/>
              <a:t>sport does she play?  </a:t>
            </a:r>
          </a:p>
          <a:p>
            <a:pPr>
              <a:buNone/>
            </a:pPr>
            <a:r>
              <a:rPr lang="en-US" dirty="0" smtClean="0"/>
              <a:t>	PRONOUN: </a:t>
            </a:r>
            <a:r>
              <a:rPr lang="en-US" b="1" dirty="0" smtClean="0"/>
              <a:t>What </a:t>
            </a:r>
            <a:r>
              <a:rPr lang="en-US" dirty="0" smtClean="0"/>
              <a:t>does she play? 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Indefinite Adjectives: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r>
              <a:rPr lang="en-US" dirty="0" smtClean="0"/>
              <a:t>	ADJECTIVE: They bought </a:t>
            </a:r>
            <a:r>
              <a:rPr lang="en-US" b="1" dirty="0" smtClean="0"/>
              <a:t>more </a:t>
            </a:r>
            <a:r>
              <a:rPr lang="en-US" dirty="0" smtClean="0"/>
              <a:t>rigging.</a:t>
            </a:r>
          </a:p>
          <a:p>
            <a:pPr>
              <a:buNone/>
            </a:pPr>
            <a:r>
              <a:rPr lang="en-US" dirty="0" smtClean="0"/>
              <a:t>	ADJECTIVE: </a:t>
            </a:r>
            <a:r>
              <a:rPr lang="en-US" b="1" dirty="0" smtClean="0"/>
              <a:t>Each </a:t>
            </a:r>
            <a:r>
              <a:rPr lang="en-US" dirty="0" smtClean="0"/>
              <a:t>boat had </a:t>
            </a:r>
            <a:r>
              <a:rPr lang="en-US" b="1" dirty="0" smtClean="0"/>
              <a:t>several </a:t>
            </a:r>
            <a:r>
              <a:rPr lang="en-US" dirty="0" smtClean="0"/>
              <a:t>sails.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38</TotalTime>
  <Words>704</Words>
  <Application>Microsoft Macintosh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Adjectives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Adjectives</dc:title>
  <dc:creator>sitter</dc:creator>
  <cp:lastModifiedBy>sitter</cp:lastModifiedBy>
  <cp:revision>5</cp:revision>
  <dcterms:created xsi:type="dcterms:W3CDTF">2013-09-24T14:31:16Z</dcterms:created>
  <dcterms:modified xsi:type="dcterms:W3CDTF">2013-09-24T14:32:24Z</dcterms:modified>
</cp:coreProperties>
</file>